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saveSubsetFonts="1">
  <p:sldMasterIdLst>
    <p:sldMasterId id="2147483648" r:id="rId1"/>
  </p:sldMasterIdLst>
  <p:notesMasterIdLst>
    <p:notesMasterId r:id="rId2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type="screen4x3" cy="6858000" cx="9144000"/>
  <p:notesSz cx="6858000" cy="9144000"/>
  <p:defaultTextStyle>
    <a:defPPr>
      <a:defRPr lang="zh-CN"/>
    </a:defPPr>
    <a:lvl1pPr algn="l" defTabSz="9144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108"/>
      </p:cViewPr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tableStyles" Target="tableStyles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26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672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6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6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6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3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82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algn="ctr" indent="0" marL="0">
              <a:buNone/>
              <a:defRPr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altLang="zh-CN" lang="en-US" smtClean="0"/>
              <a:t>Click to edit Master subtitle style</a:t>
            </a:r>
            <a:endParaRPr dirty="0" lang="en-US"/>
          </a:p>
        </p:txBody>
      </p:sp>
      <p:sp>
        <p:nvSpPr>
          <p:cNvPr id="104858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8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58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38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3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4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22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2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6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27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2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29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0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4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indent="0" marL="0">
              <a:buNone/>
              <a:defRPr sz="2400">
                <a:solidFill>
                  <a:schemeClr val="tx1"/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4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4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4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48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49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5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5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5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3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54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55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5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57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5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5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6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18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19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20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6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6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4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65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666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6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68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69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632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altLang="zh-CN" lang="en-US" smtClean="0"/>
              <a:t>Click icon to add picture</a:t>
            </a:r>
            <a:endParaRPr dirty="0" lang="en-US"/>
          </a:p>
        </p:txBody>
      </p:sp>
      <p:sp>
        <p:nvSpPr>
          <p:cNvPr id="1048633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altLang="zh-CN" lang="en-US" smtClean="0"/>
              <a:t>Click to edit Master text styles</a:t>
            </a:r>
          </a:p>
        </p:txBody>
      </p:sp>
      <p:sp>
        <p:nvSpPr>
          <p:cNvPr id="1048634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63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altLang="en-US" lang="zh-CN"/>
          </a:p>
        </p:txBody>
      </p:sp>
      <p:sp>
        <p:nvSpPr>
          <p:cNvPr id="104863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altLang="zh-CN" lang="en-US" smtClean="0"/>
              <a:t>Click to edit Master title style</a:t>
            </a:r>
            <a:endParaRPr dirty="0" lang="en-US"/>
          </a:p>
        </p:txBody>
      </p:sp>
      <p:sp>
        <p:nvSpPr>
          <p:cNvPr id="1048577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/>
        </p:spPr>
        <p:txBody>
          <a:bodyPr bIns="45720" lIns="91440" rIns="91440" rtlCol="0" tIns="45720" vert="horz">
            <a:normAutofit/>
          </a:bodyPr>
          <a:p>
            <a:pPr lvl="0"/>
            <a:r>
              <a:rPr altLang="zh-CN" lang="en-US" smtClean="0"/>
              <a:t>Click to edit Master text styles</a:t>
            </a:r>
          </a:p>
          <a:p>
            <a:pPr lvl="1"/>
            <a:r>
              <a:rPr altLang="zh-CN" lang="en-US" smtClean="0"/>
              <a:t>Second level</a:t>
            </a:r>
          </a:p>
          <a:p>
            <a:pPr lvl="2"/>
            <a:r>
              <a:rPr altLang="zh-CN" lang="en-US" smtClean="0"/>
              <a:t>Third level</a:t>
            </a:r>
          </a:p>
          <a:p>
            <a:pPr lvl="3"/>
            <a:r>
              <a:rPr altLang="zh-CN" lang="en-US" smtClean="0"/>
              <a:t>Fourth level</a:t>
            </a:r>
          </a:p>
          <a:p>
            <a:pPr lvl="4"/>
            <a:r>
              <a:rPr altLang="zh-CN" lang="en-US" smtClean="0"/>
              <a:t>Fifth level</a:t>
            </a:r>
            <a:endParaRPr dirty="0" lang="en-US"/>
          </a:p>
        </p:txBody>
      </p:sp>
      <p:sp>
        <p:nvSpPr>
          <p:cNvPr id="1048578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C1078-46ED-40F9-8930-935BAD7C2B02}" type="datetimeFigureOut">
              <a:rPr altLang="en-US" lang="zh-CN" smtClean="0"/>
              <a:t>2015/5/12</a:t>
            </a:fld>
            <a:endParaRPr altLang="en-US" lang="zh-CN"/>
          </a:p>
        </p:txBody>
      </p:sp>
      <p:sp>
        <p:nvSpPr>
          <p:cNvPr id="104857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en-US" lang="zh-CN"/>
          </a:p>
        </p:txBody>
      </p:sp>
      <p:sp>
        <p:nvSpPr>
          <p:cNvPr id="104858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52ADC-5BFA-4FBD-BEE2-16096B7F4166}" type="slidenum">
              <a:rPr altLang="en-US" lang="zh-CN" smtClean="0"/>
              <a:t>‹#›</a:t>
            </a:fld>
            <a:endParaRPr altLang="en-US" lang="zh-CN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1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slideLayout" Target="../slideLayouts/slideLayout1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slideLayout" Target="../slideLayouts/slideLayout1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18.jpeg"/><Relationship Id="rId2" Type="http://schemas.openxmlformats.org/officeDocument/2006/relationships/slideLayout" Target="../slideLayouts/slideLayout1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slideLayout" Target="../slideLayouts/slideLayout1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/Relationships>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slideLayout" Target="../slideLayouts/slideLayout1.xml"/></Relationships>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slideLayout" Target="../slideLayouts/slideLayout1.xml"/></Relationships>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image" Target="../media/image22.jpeg"/><Relationship Id="rId2" Type="http://schemas.openxmlformats.org/officeDocument/2006/relationships/slideLayout" Target="../slideLayouts/slideLayout1.xml"/></Relationships>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image" Target="../media/image23.jpeg"/><Relationship Id="rId2" Type="http://schemas.openxmlformats.org/officeDocument/2006/relationships/slideLayout" Target="../slideLayouts/slideLayout1.xml"/></Relationships>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slideLayout" Target="../slideLayouts/slideLayout1.xml"/></Relationships>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.xml"/></Relationships>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altLang="zh-CN" lang="en-US"/>
              <a:t>E</a:t>
            </a:r>
            <a:r>
              <a:rPr altLang="zh-CN" lang="en-US"/>
              <a:t>t</a:t>
            </a:r>
            <a:r>
              <a:rPr altLang="zh-CN" lang="en-US"/>
              <a:t>h</a:t>
            </a:r>
            <a:r>
              <a:rPr altLang="zh-CN" lang="en-US"/>
              <a:t>ical </a:t>
            </a:r>
            <a:r>
              <a:rPr altLang="zh-CN" lang="en-US"/>
              <a:t>H</a:t>
            </a:r>
            <a:r>
              <a:rPr altLang="zh-CN" lang="en-US"/>
              <a:t>a</a:t>
            </a:r>
            <a:r>
              <a:rPr altLang="zh-CN" lang="en-US"/>
              <a:t>c</a:t>
            </a:r>
            <a:r>
              <a:rPr altLang="zh-CN" lang="en-US"/>
              <a:t>k</a:t>
            </a:r>
            <a:r>
              <a:rPr altLang="zh-CN" lang="en-US"/>
              <a:t>ing </a:t>
            </a:r>
            <a:endParaRPr altLang="zh-CN"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65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5227" r="7074" b="45600"/>
          <a:stretch>
            <a:fillRect/>
          </a:stretch>
        </p:blipFill>
        <p:spPr>
          <a:xfrm rot="21522436">
            <a:off x="297860" y="91517"/>
            <a:ext cx="8923760" cy="6325463"/>
          </a:xfrm>
          <a:prstGeom prst="rect"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6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5652" r="0" b="45413"/>
          <a:stretch>
            <a:fillRect/>
          </a:stretch>
        </p:blipFill>
        <p:spPr>
          <a:xfrm rot="21595768">
            <a:off x="-141080" y="58316"/>
            <a:ext cx="9422237" cy="6406260"/>
          </a:xfrm>
          <a:prstGeom prst="rect"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08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67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5983" t="31005" r="6562" b="30745"/>
          <a:stretch>
            <a:fillRect/>
          </a:stretch>
        </p:blipFill>
        <p:spPr>
          <a:xfrm rot="0">
            <a:off x="401412" y="227543"/>
            <a:ext cx="8301628" cy="6011021"/>
          </a:xfrm>
          <a:prstGeom prst="rect"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10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68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5809" t="13839" r="4613" b="48283"/>
          <a:stretch>
            <a:fillRect/>
          </a:stretch>
        </p:blipFill>
        <p:spPr>
          <a:xfrm rot="0">
            <a:off x="-153978" y="0"/>
            <a:ext cx="9451957" cy="5976507"/>
          </a:xfrm>
          <a:prstGeom prst="rect"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12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69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0771" r="0" b="43928"/>
          <a:stretch>
            <a:fillRect/>
          </a:stretch>
        </p:blipFill>
        <p:spPr>
          <a:xfrm rot="29130">
            <a:off x="216927" y="308308"/>
            <a:ext cx="8710146" cy="6403309"/>
          </a:xfrm>
          <a:prstGeom prst="rect"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3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14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70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1620" r="0" b="44140"/>
          <a:stretch>
            <a:fillRect/>
          </a:stretch>
        </p:blipFill>
        <p:spPr>
          <a:xfrm>
            <a:off x="-57695" y="343624"/>
            <a:ext cx="9086716" cy="6397947"/>
          </a:xfrm>
          <a:prstGeom prst="rect"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16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71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0983" r="0" b="42655"/>
          <a:stretch>
            <a:fillRect/>
          </a:stretch>
        </p:blipFill>
        <p:spPr>
          <a:xfrm rot="21159">
            <a:off x="-24106" y="-7066"/>
            <a:ext cx="9365340" cy="6903930"/>
          </a:xfrm>
          <a:prstGeom prst="rect"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0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591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55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2256" r="0" b="43079"/>
          <a:stretch>
            <a:fillRect/>
          </a:stretch>
        </p:blipFill>
        <p:spPr>
          <a:xfrm rot="21600000">
            <a:off x="202362" y="257090"/>
            <a:ext cx="9110661" cy="6891979"/>
          </a:xfrm>
          <a:prstGeom prst="rect"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54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3957" r="9432" b="43716"/>
          <a:stretch>
            <a:fillRect/>
          </a:stretch>
        </p:blipFill>
        <p:spPr>
          <a:xfrm rot="21600000">
            <a:off x="56719" y="156678"/>
            <a:ext cx="9074251" cy="6766460"/>
          </a:xfrm>
          <a:prstGeom prst="rect"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7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588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53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1188" r="0" b="43392"/>
          <a:stretch>
            <a:fillRect/>
          </a:stretch>
        </p:blipFill>
        <p:spPr>
          <a:xfrm rot="21575604">
            <a:off x="141838" y="232871"/>
            <a:ext cx="8701909" cy="6557202"/>
          </a:xfrm>
          <a:prstGeom prst="rect"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3" name=""/>
          <p:cNvSpPr>
            <a:spLocks noGrp="1"/>
          </p:cNvSpPr>
          <p:nvPr>
            <p:ph type="ctrTitle"/>
          </p:nvPr>
        </p:nvSpPr>
        <p:spPr>
          <a:xfrm>
            <a:off x="-463363" y="0"/>
            <a:ext cx="5035363" cy="1072223"/>
          </a:xfrm>
        </p:spPr>
        <p:txBody>
          <a:bodyPr/>
          <a:p>
            <a:r>
              <a:rPr lang="en-US"/>
              <a:t>T</a:t>
            </a:r>
            <a:r>
              <a:rPr lang="en-US"/>
              <a:t>o</a:t>
            </a:r>
            <a:r>
              <a:rPr lang="en-US"/>
              <a:t>p</a:t>
            </a:r>
            <a:r>
              <a:rPr lang="en-US"/>
              <a:t>i</a:t>
            </a:r>
            <a:r>
              <a:rPr lang="en-US"/>
              <a:t>cs </a:t>
            </a:r>
            <a:endParaRPr lang="en-PK"/>
          </a:p>
        </p:txBody>
      </p:sp>
      <p:pic>
        <p:nvPicPr>
          <p:cNvPr id="2097156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8224" r="2516" b="44672"/>
          <a:stretch>
            <a:fillRect/>
          </a:stretch>
        </p:blipFill>
        <p:spPr>
          <a:xfrm>
            <a:off x="596003" y="1072223"/>
            <a:ext cx="7951995" cy="3582482"/>
          </a:xfrm>
          <a:prstGeom prst="rect"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52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1832" r="0" b="43291"/>
          <a:stretch>
            <a:fillRect/>
          </a:stretch>
        </p:blipFill>
        <p:spPr>
          <a:xfrm rot="10955">
            <a:off x="10428" y="322315"/>
            <a:ext cx="8812554" cy="6559446"/>
          </a:xfrm>
          <a:prstGeom prst="rect"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6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77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72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9646" t="26987" r="7549" b="36611"/>
          <a:stretch>
            <a:fillRect/>
          </a:stretch>
        </p:blipFill>
        <p:spPr>
          <a:xfrm rot="0">
            <a:off x="100697" y="160218"/>
            <a:ext cx="9279352" cy="6950158"/>
          </a:xfrm>
          <a:prstGeom prst="rect"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8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79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73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9226" t="57937" r="8807" b="21136"/>
          <a:stretch>
            <a:fillRect/>
          </a:stretch>
        </p:blipFill>
        <p:spPr>
          <a:xfrm>
            <a:off x="100695" y="122950"/>
            <a:ext cx="8899243" cy="6450319"/>
          </a:xfrm>
          <a:prstGeom prst="rect"/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0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81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74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6923" t="27638" r="5326" b="34479"/>
          <a:stretch>
            <a:fillRect/>
          </a:stretch>
        </p:blipFill>
        <p:spPr>
          <a:xfrm rot="40962">
            <a:off x="-133165" y="55865"/>
            <a:ext cx="9414807" cy="6282197"/>
          </a:xfrm>
          <a:prstGeom prst="rect"/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75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8068" t="27859" r="5010" b="35354"/>
          <a:stretch>
            <a:fillRect/>
          </a:stretch>
        </p:blipFill>
        <p:spPr>
          <a:xfrm rot="21580700">
            <a:off x="231816" y="-219071"/>
            <a:ext cx="9710500" cy="6447693"/>
          </a:xfrm>
          <a:prstGeom prst="rect"/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4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85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76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176705" y="185980"/>
            <a:ext cx="8967294" cy="6029691"/>
          </a:xfrm>
          <a:prstGeom prst="rect"/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87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77" name=""/>
          <p:cNvPicPr>
            <a:picLocks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 rot="0">
            <a:off x="-217429" y="0"/>
            <a:ext cx="9423435" cy="6858000"/>
          </a:xfrm>
          <a:prstGeom prst="rect"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4" name=""/>
          <p:cNvSpPr>
            <a:spLocks noGrp="1"/>
          </p:cNvSpPr>
          <p:nvPr>
            <p:ph type="ctrTitle"/>
          </p:nvPr>
        </p:nvSpPr>
        <p:spPr>
          <a:xfrm>
            <a:off x="-175586" y="0"/>
            <a:ext cx="9495172" cy="1844805"/>
          </a:xfrm>
        </p:spPr>
        <p:txBody>
          <a:bodyPr>
            <a:normAutofit/>
          </a:bodyPr>
          <a:p>
            <a:r>
              <a:rPr lang="en-US"/>
              <a:t>E</a:t>
            </a:r>
            <a:r>
              <a:rPr lang="en-US"/>
              <a:t>m</a:t>
            </a:r>
            <a:r>
              <a:rPr lang="en-US"/>
              <a:t>a</a:t>
            </a:r>
            <a:r>
              <a:rPr lang="en-US"/>
              <a:t>il </a:t>
            </a:r>
            <a:r>
              <a:rPr lang="en-US"/>
              <a:t>a</a:t>
            </a:r>
            <a:r>
              <a:rPr lang="en-US"/>
              <a:t>n</a:t>
            </a:r>
            <a:r>
              <a:rPr lang="en-US"/>
              <a:t>d</a:t>
            </a:r>
            <a:r>
              <a:rPr lang="en-US"/>
              <a:t> </a:t>
            </a:r>
            <a:r>
              <a:rPr lang="en-US"/>
              <a:t>i</a:t>
            </a:r>
            <a:r>
              <a:rPr lang="en-US"/>
              <a:t>n</a:t>
            </a:r>
            <a:r>
              <a:rPr lang="en-US"/>
              <a:t>f</a:t>
            </a:r>
            <a:r>
              <a:rPr lang="en-US"/>
              <a:t>ormation </a:t>
            </a:r>
            <a:r>
              <a:rPr lang="en-US"/>
              <a:t>G</a:t>
            </a:r>
            <a:r>
              <a:rPr lang="en-US"/>
              <a:t>a</a:t>
            </a:r>
            <a:r>
              <a:rPr lang="en-US"/>
              <a:t>t</a:t>
            </a:r>
            <a:r>
              <a:rPr lang="en-US"/>
              <a:t>h</a:t>
            </a:r>
            <a:r>
              <a:rPr lang="en-US"/>
              <a:t>ering </a:t>
            </a:r>
            <a:endParaRPr lang="en-PK"/>
          </a:p>
        </p:txBody>
      </p:sp>
      <p:pic>
        <p:nvPicPr>
          <p:cNvPr id="2097157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8227" r="0" b="49644"/>
          <a:stretch>
            <a:fillRect/>
          </a:stretch>
        </p:blipFill>
        <p:spPr>
          <a:xfrm rot="0">
            <a:off x="285982" y="1941732"/>
            <a:ext cx="7899509" cy="4358783"/>
          </a:xfrm>
          <a:prstGeom prst="rect"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5" name=""/>
          <p:cNvSpPr>
            <a:spLocks noGrp="1"/>
          </p:cNvSpPr>
          <p:nvPr>
            <p:ph type="subTitle" idx="1"/>
          </p:nvPr>
        </p:nvSpPr>
        <p:spPr>
          <a:xfrm>
            <a:off x="0" y="374786"/>
            <a:ext cx="2706454" cy="1306823"/>
          </a:xfrm>
        </p:spPr>
        <p:txBody>
          <a:bodyPr/>
          <a:p>
            <a:r>
              <a:rPr lang="en-US"/>
              <a:t>E</a:t>
            </a:r>
            <a:r>
              <a:rPr lang="en-US"/>
              <a:t>x</a:t>
            </a:r>
            <a:r>
              <a:rPr lang="en-US"/>
              <a:t>a</a:t>
            </a:r>
            <a:r>
              <a:rPr lang="en-US"/>
              <a:t>mple </a:t>
            </a:r>
            <a:endParaRPr lang="en-PK"/>
          </a:p>
        </p:txBody>
      </p:sp>
      <p:pic>
        <p:nvPicPr>
          <p:cNvPr id="2097158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6596" t="40549" r="-6596" b="54715"/>
          <a:stretch>
            <a:fillRect/>
          </a:stretch>
        </p:blipFill>
        <p:spPr>
          <a:xfrm rot="21584588">
            <a:off x="879565" y="1300614"/>
            <a:ext cx="7653776" cy="1416808"/>
          </a:xfrm>
          <a:prstGeom prst="rect"/>
        </p:spPr>
      </p:pic>
      <p:sp>
        <p:nvSpPr>
          <p:cNvPr id="1048596" name=""/>
          <p:cNvSpPr txBox="1"/>
          <p:nvPr/>
        </p:nvSpPr>
        <p:spPr>
          <a:xfrm>
            <a:off x="706453" y="772926"/>
            <a:ext cx="4000000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>1</a:t>
            </a:r>
            <a:r>
              <a:rPr sz="2800" lang="en-US">
                <a:solidFill>
                  <a:srgbClr val="000000"/>
                </a:solidFill>
              </a:rPr>
              <a:t>-</a:t>
            </a:r>
            <a:r>
              <a:rPr sz="2800" lang="en-US">
                <a:solidFill>
                  <a:srgbClr val="000000"/>
                </a:solidFill>
              </a:rPr>
              <a:t>W</a:t>
            </a:r>
            <a:r>
              <a:rPr sz="2800" lang="en-US">
                <a:solidFill>
                  <a:srgbClr val="000000"/>
                </a:solidFill>
              </a:rPr>
              <a:t>H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I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L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o</a:t>
            </a:r>
            <a:r>
              <a:rPr sz="2800" lang="en-US">
                <a:solidFill>
                  <a:srgbClr val="000000"/>
                </a:solidFill>
              </a:rPr>
              <a:t>k</a:t>
            </a:r>
            <a:r>
              <a:rPr sz="2800" lang="en-US">
                <a:solidFill>
                  <a:srgbClr val="000000"/>
                </a:solidFill>
              </a:rPr>
              <a:t>u</a:t>
            </a:r>
            <a:r>
              <a:rPr sz="2800" lang="en-US">
                <a:solidFill>
                  <a:srgbClr val="000000"/>
                </a:solidFill>
              </a:rPr>
              <a:t>p</a:t>
            </a:r>
            <a:endParaRPr sz="2800" lang="en-PK">
              <a:solidFill>
                <a:srgbClr val="000000"/>
              </a:solidFill>
            </a:endParaRPr>
          </a:p>
        </p:txBody>
      </p:sp>
      <p:pic>
        <p:nvPicPr>
          <p:cNvPr id="2097159" name=""/>
          <p:cNvPicPr>
            <a:picLocks/>
          </p:cNvPicPr>
          <p:nvPr/>
        </p:nvPicPr>
        <p:blipFill>
          <a:blip xmlns:r="http://schemas.openxmlformats.org/officeDocument/2006/relationships" r:embed="rId2"/>
          <a:srcRect l="13582" t="47145" r="20272" b="48146"/>
          <a:stretch>
            <a:fillRect/>
          </a:stretch>
        </p:blipFill>
        <p:spPr>
          <a:xfrm rot="0">
            <a:off x="876427" y="3428999"/>
            <a:ext cx="6885619" cy="1652614"/>
          </a:xfrm>
          <a:prstGeom prst="rect"/>
        </p:spPr>
      </p:pic>
      <p:sp>
        <p:nvSpPr>
          <p:cNvPr id="1048597" name=""/>
          <p:cNvSpPr txBox="1"/>
          <p:nvPr/>
        </p:nvSpPr>
        <p:spPr>
          <a:xfrm>
            <a:off x="876426" y="2918460"/>
            <a:ext cx="5441692" cy="510540"/>
          </a:xfrm>
          <a:prstGeom prst="rect"/>
        </p:spPr>
        <p:txBody>
          <a:bodyPr rtlCol="0" wrap="square">
            <a:spAutoFit/>
          </a:bodyPr>
          <a:p>
            <a:r>
              <a:rPr sz="2800" lang="en-US">
                <a:solidFill>
                  <a:srgbClr val="000000"/>
                </a:solidFill>
              </a:rPr>
              <a:t>2</a:t>
            </a:r>
            <a:r>
              <a:rPr sz="2800" lang="en-US">
                <a:solidFill>
                  <a:srgbClr val="000000"/>
                </a:solidFill>
              </a:rPr>
              <a:t>-</a:t>
            </a:r>
            <a:r>
              <a:rPr sz="2800" lang="en-US">
                <a:solidFill>
                  <a:srgbClr val="000000"/>
                </a:solidFill>
              </a:rPr>
              <a:t>D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S</a:t>
            </a:r>
            <a:r>
              <a:rPr sz="2800" lang="en-US">
                <a:solidFill>
                  <a:srgbClr val="000000"/>
                </a:solidFill>
              </a:rPr>
              <a:t> </a:t>
            </a:r>
            <a:r>
              <a:rPr sz="2800" lang="en-US">
                <a:solidFill>
                  <a:srgbClr val="000000"/>
                </a:solidFill>
              </a:rPr>
              <a:t>r</a:t>
            </a:r>
            <a:r>
              <a:rPr sz="2800" lang="en-US">
                <a:solidFill>
                  <a:srgbClr val="000000"/>
                </a:solidFill>
              </a:rPr>
              <a:t>e</a:t>
            </a:r>
            <a:r>
              <a:rPr sz="2800" lang="en-US">
                <a:solidFill>
                  <a:srgbClr val="000000"/>
                </a:solidFill>
              </a:rPr>
              <a:t>c</a:t>
            </a:r>
            <a:r>
              <a:rPr sz="2800" lang="en-US">
                <a:solidFill>
                  <a:srgbClr val="000000"/>
                </a:solidFill>
              </a:rPr>
              <a:t>ord 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n</a:t>
            </a:r>
            <a:r>
              <a:rPr sz="2800" lang="en-US">
                <a:solidFill>
                  <a:srgbClr val="000000"/>
                </a:solidFill>
              </a:rPr>
              <a:t>a</a:t>
            </a:r>
            <a:r>
              <a:rPr sz="2800" lang="en-US">
                <a:solidFill>
                  <a:srgbClr val="000000"/>
                </a:solidFill>
              </a:rPr>
              <a:t>lysis </a:t>
            </a:r>
            <a:endParaRPr sz="2800" lang="en-PK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8" name=""/>
          <p:cNvSpPr>
            <a:spLocks noGrp="1"/>
          </p:cNvSpPr>
          <p:nvPr>
            <p:ph type="ctrTitle"/>
          </p:nvPr>
        </p:nvSpPr>
        <p:spPr>
          <a:xfrm>
            <a:off x="228600" y="0"/>
            <a:ext cx="7772400" cy="2387600"/>
          </a:xfrm>
        </p:spPr>
        <p:txBody>
          <a:bodyPr/>
          <a:p>
            <a:r>
              <a:rPr lang="en-US"/>
              <a:t>T</a:t>
            </a:r>
            <a:r>
              <a:rPr lang="en-US"/>
              <a:t>e</a:t>
            </a:r>
            <a:r>
              <a:rPr lang="en-US"/>
              <a:t>c</a:t>
            </a:r>
            <a:r>
              <a:rPr lang="en-US"/>
              <a:t>h</a:t>
            </a:r>
            <a:r>
              <a:rPr lang="en-US"/>
              <a:t>n</a:t>
            </a:r>
            <a:r>
              <a:rPr lang="en-US"/>
              <a:t>iques </a:t>
            </a:r>
            <a:r>
              <a:rPr lang="en-US"/>
              <a:t>A</a:t>
            </a:r>
            <a:r>
              <a:rPr lang="en-US"/>
              <a:t>n</a:t>
            </a:r>
            <a:r>
              <a:rPr lang="en-US"/>
              <a:t>d</a:t>
            </a:r>
            <a:r>
              <a:rPr lang="en-US"/>
              <a:t> </a:t>
            </a:r>
            <a:r>
              <a:rPr lang="en-US"/>
              <a:t>T</a:t>
            </a:r>
            <a:r>
              <a:rPr lang="en-US"/>
              <a:t>o</a:t>
            </a:r>
            <a:r>
              <a:rPr lang="en-US"/>
              <a:t>o</a:t>
            </a:r>
            <a:r>
              <a:rPr lang="en-US"/>
              <a:t>ls</a:t>
            </a:r>
            <a:r>
              <a:rPr lang="en-US"/>
              <a:t>/</a:t>
            </a:r>
            <a:r>
              <a:rPr lang="en-US"/>
              <a:t>w</a:t>
            </a:r>
            <a:r>
              <a:rPr lang="en-US"/>
              <a:t>e</a:t>
            </a:r>
            <a:r>
              <a:rPr lang="en-US"/>
              <a:t>b</a:t>
            </a:r>
            <a:r>
              <a:rPr lang="en-US"/>
              <a:t>s</a:t>
            </a:r>
            <a:r>
              <a:rPr lang="en-US"/>
              <a:t>i</a:t>
            </a:r>
            <a:r>
              <a:rPr lang="en-US"/>
              <a:t>tes </a:t>
            </a:r>
            <a:endParaRPr lang="en-PK"/>
          </a:p>
        </p:txBody>
      </p:sp>
      <p:pic>
        <p:nvPicPr>
          <p:cNvPr id="2097160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6159" t="35924" r="9736" b="44454"/>
          <a:stretch>
            <a:fillRect/>
          </a:stretch>
        </p:blipFill>
        <p:spPr>
          <a:xfrm rot="6996">
            <a:off x="232906" y="2396509"/>
            <a:ext cx="8759566" cy="4240424"/>
          </a:xfrm>
          <a:prstGeom prst="rect"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9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61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1847" r="0" b="41835"/>
          <a:stretch>
            <a:fillRect/>
          </a:stretch>
        </p:blipFill>
        <p:spPr>
          <a:xfrm rot="0">
            <a:off x="103807" y="48543"/>
            <a:ext cx="9341559" cy="6558480"/>
          </a:xfrm>
          <a:prstGeom prst="rect"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0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01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62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1090" t="6494" r="1962" b="0"/>
          <a:stretch>
            <a:fillRect/>
          </a:stretch>
        </p:blipFill>
        <p:spPr>
          <a:xfrm rot="0">
            <a:off x="0" y="0"/>
            <a:ext cx="9537042" cy="6829727"/>
          </a:xfrm>
          <a:prstGeom prst="rect"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2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03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63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7334" t="14532" r="8492" b="46285"/>
          <a:stretch>
            <a:fillRect/>
          </a:stretch>
        </p:blipFill>
        <p:spPr>
          <a:xfrm rot="10960">
            <a:off x="466352" y="21624"/>
            <a:ext cx="8268046" cy="6723600"/>
          </a:xfrm>
          <a:prstGeom prst="rect"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4" name="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en-PK"/>
          </a:p>
        </p:txBody>
      </p:sp>
      <p:sp>
        <p:nvSpPr>
          <p:cNvPr id="1048605" name="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en-PK"/>
          </a:p>
        </p:txBody>
      </p:sp>
      <p:pic>
        <p:nvPicPr>
          <p:cNvPr id="2097164" name=""/>
          <p:cNvPicPr>
            <a:picLocks/>
          </p:cNvPicPr>
          <p:nvPr/>
        </p:nvPicPr>
        <p:blipFill>
          <a:blip xmlns:r="http://schemas.openxmlformats.org/officeDocument/2006/relationships" r:embed="rId1"/>
          <a:srcRect l="0" t="30819" r="0" b="46358"/>
          <a:stretch>
            <a:fillRect/>
          </a:stretch>
        </p:blipFill>
        <p:spPr>
          <a:xfrm rot="0">
            <a:off x="129916" y="314682"/>
            <a:ext cx="8870578" cy="5211356"/>
          </a:xfrm>
          <a:prstGeom prst="rect"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WPS Office</Application>
  <ScaleCrop>0</ScaleCrop>
  <LinksUpToDate>0</LinksUpToDate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creator>V2102</dc:creator>
  <dcterms:created xsi:type="dcterms:W3CDTF">2015-05-11T03:30:45Z</dcterms:created>
  <dcterms:modified xsi:type="dcterms:W3CDTF">2024-07-26T08:19:27Z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67a5d36723204e78a8889eb5d9c90a28</vt:lpwstr>
  </property>
</Properties>
</file>